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6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774A5-DEBE-4815-9CA5-A760E879D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D97870-2465-4E08-B56E-F3ADB91376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5A11C-3C13-42A7-812B-293228BB7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70EBF-AA11-47DA-A763-F8E5A9ACF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A7883-3DFC-4842-95C6-A2C64D533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71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B8D2F-F454-426F-A355-B2A910C96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1FBE65-016C-42A6-9F58-2BCB8DF44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1AC0C-7EE6-434A-BCDC-785348321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EFD9F-0CD1-4949-B028-A4B22A50B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B12CF-DE9B-436B-A968-F0C6F3625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19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D2437F-BDC5-4A6F-A84D-E6855AD068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8D17D5-AF5A-409D-8DBD-675C69EA8E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5C53A-E9E7-495C-8747-DE3C5B0E9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83E59-58E9-4B9F-A748-330A7BC9B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D0BA5-5706-41BA-94FF-AFAB8D2E5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15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49537-6333-4815-B535-E3247FA5E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A6CFF-ED9C-4E1A-9FA9-A4754E750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28632-618B-4DCD-9557-3A2F30E92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EEE93-4135-4636-9C14-7BB50F1AC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5A2CC-F5A6-466A-AE43-6076BC423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7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3A782-5840-432A-BB14-DCFCDB59F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FA5F7-F899-466C-9D3E-AE7A8806F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FB1E1-1932-42D1-8DC0-B29938099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CCEDC-4AB8-48E3-A175-84ACE3A7F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2089C-AB5C-4F4F-8A37-7227812AF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5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E7A9-79F6-45F3-9625-F72392BE6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43541-3FC4-4A2A-8B4A-78AD9BFF7C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75502-9762-4066-AA5E-84195B5189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AB341E-10B6-4439-9808-091336C94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824DC9-6C9B-475A-8086-6007D8175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97AE4-9058-4686-ACCE-AF10574B0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43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8C171-F750-4C20-97D6-FDA28DD48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4D2002-FA09-4C9A-8F2B-CF45CCC86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2A19B-47A2-4FFE-A516-1A77980233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0A4BEC-8BD9-44C4-BCD0-0FA41BC9C4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35C403-8E72-457C-BCBC-5923C2D757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2420A0-CB20-4362-B551-964DD3FD5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A3F901-6722-4A26-B710-53DEEBF32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AC3AE1-F2E9-4BB4-845A-0E3732174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21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1F23A-E98D-4892-AFBD-66AE643C1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75D816-2605-4108-922B-E9D1AE075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E7B53B-B0C2-4DCA-9641-54CAB8A04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F66EEE-9194-4AE1-BBCD-CDFCB8CBA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4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C0E8A2-8DCC-46B4-A09F-3C6A40BBE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4B1788-A022-4376-BCF1-512C25F53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E0B465-C1DC-4E54-8465-21680DDBC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2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C0EBF-AE55-4A7C-9CFA-4DBBC38D3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B2DF8-F5DE-43E5-886B-E0AFF7FAC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751DB-6547-49E5-A15A-591FF6C1C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DD1F08-BE64-4E67-9938-B9C5E1A45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D3DABF-6A31-4701-A6B5-EC21F06E0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97DAC-4957-4CBB-B7C1-B600D6962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55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8FCAB-8AFB-4ADC-8288-2AD6A8996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9A94C2-6993-4AB5-941C-7A4BC4B608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ACAAF9-77FD-4575-ADEF-3C9D3DD897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D56D4A-DB68-48ED-AD88-F39593144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AB5FC-8E65-451A-9D63-1B87F5461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81346A-E571-43C7-924E-D874C4959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20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73283C-1198-4B15-81A5-915E4FE7D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517153-1266-4432-916D-93608A89D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11DDC-7D81-4E7F-A14C-CBDF9ABCF9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E843A-2534-4673-BF4C-C352F29B820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66BACB-F2AB-48C6-A3B7-DC32F3842B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85B1E-E7AB-4332-B58D-B5758D92EA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4B18A-7539-4743-BF17-F222CBDC5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85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E6CD0-9CBA-4BB0-B2D3-EADAE91B3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C43CCAE-1243-45B6-8B92-9BA341643D6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287" y="1956254"/>
            <a:ext cx="6088230" cy="3747861"/>
          </a:xfrm>
          <a:prstGeom prst="roundRect">
            <a:avLst>
              <a:gd name="adj" fmla="val 11111"/>
            </a:avLst>
          </a:prstGeom>
          <a:ln w="190500" cap="rnd">
            <a:solidFill>
              <a:srgbClr val="00B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69300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9959C-B1A6-4C6B-9C9F-76EC1089D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6AE1419-CAD4-49FC-955B-B1AD7C10BFE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4516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C5D9C-D348-4B36-BABB-34F445D3A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90C6C19-82CD-4448-9FB6-D9E92384AC4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2756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ECACF-3253-428B-AE61-FC142891D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76F0CC3-008B-44B4-83DD-5A0DBCC9539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4265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</cp:revision>
  <dcterms:created xsi:type="dcterms:W3CDTF">2025-10-20T13:48:21Z</dcterms:created>
  <dcterms:modified xsi:type="dcterms:W3CDTF">2025-10-20T13:50:11Z</dcterms:modified>
</cp:coreProperties>
</file>